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5" r:id="rId3"/>
    <p:sldId id="286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99"/>
    <a:srgbClr val="FFCC00"/>
    <a:srgbClr val="99CCFF"/>
    <a:srgbClr val="FF9933"/>
    <a:srgbClr val="3399FF"/>
    <a:srgbClr val="0066CC"/>
    <a:srgbClr val="FF6699"/>
    <a:srgbClr val="008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96776" y="2777021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グループ化 279"/>
          <p:cNvGrpSpPr/>
          <p:nvPr/>
        </p:nvGrpSpPr>
        <p:grpSpPr>
          <a:xfrm>
            <a:off x="440481" y="1255968"/>
            <a:ext cx="1559831" cy="1183457"/>
            <a:chOff x="128465" y="476673"/>
            <a:chExt cx="2088232" cy="1584360"/>
          </a:xfrm>
        </p:grpSpPr>
        <p:sp>
          <p:nvSpPr>
            <p:cNvPr id="281" name="正方形/長方形 280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1 つの角を切り取った四角形 283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片側の 2 つの角を丸めた四角形 305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4" name="円/楕円 363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364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ドーナツ 365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アーチ 366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0" name="円/楕円 359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ドーナツ 361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アーチ 362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6" name="角丸四角形 355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1 つの角を切り取った四角形 356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6038873" y="1863333"/>
            <a:ext cx="1573815" cy="599452"/>
            <a:chOff x="3147576" y="644814"/>
            <a:chExt cx="3389600" cy="1291068"/>
          </a:xfrm>
        </p:grpSpPr>
        <p:sp>
          <p:nvSpPr>
            <p:cNvPr id="369" name="正方形/長方形 368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1 つの角を切り取った四角形 372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ドーナツ 375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7" name="アーチ 376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8" name="1 つの角を切り取った四角形 377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角丸四角形 378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片側の 2 つの角を丸めた四角形 379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ドーナツ 382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4" name="アーチ 383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ドーナツ 386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ドーナツ 389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1" name="U ターン矢印 390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7883382" y="2043942"/>
            <a:ext cx="1665915" cy="366659"/>
            <a:chOff x="2564566" y="2207061"/>
            <a:chExt cx="3972610" cy="874350"/>
          </a:xfrm>
        </p:grpSpPr>
        <p:sp>
          <p:nvSpPr>
            <p:cNvPr id="393" name="正方形/長方形 392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片側の 2 つの角を丸めた四角形 393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1 つの角を切り取った四角形 395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1 つの角を切り取った四角形 396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角丸四角形 397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片側の 2 つの角を丸めた四角形 398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ドーナツ 401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3" name="アーチ 402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ドーナツ 405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ドーナツ 408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0" name="U ターン矢印 409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ドーナツ 412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ドーナツ 415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7" name="U ターン矢印 416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ドーナツ 419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ドーナツ 422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4" name="U ターン矢印 423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2324110" y="861419"/>
            <a:ext cx="1751018" cy="1592489"/>
            <a:chOff x="1957829" y="3460704"/>
            <a:chExt cx="2088232" cy="1899173"/>
          </a:xfrm>
        </p:grpSpPr>
        <p:sp>
          <p:nvSpPr>
            <p:cNvPr id="427" name="正方形/長方形 426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1 つの角を切り取った四角形 427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ドーナツ 430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2" name="アーチ 431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3" name="片側の 2 つの角を丸めた四角形 432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ドーナツ 436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8" name="アーチ 437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9" name="直角三角形 438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0" name="角丸四角形 439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1" name="グループ化 440"/>
          <p:cNvGrpSpPr/>
          <p:nvPr/>
        </p:nvGrpSpPr>
        <p:grpSpPr>
          <a:xfrm>
            <a:off x="4226471" y="1569818"/>
            <a:ext cx="1522163" cy="884404"/>
            <a:chOff x="5031991" y="3456373"/>
            <a:chExt cx="1793217" cy="1041891"/>
          </a:xfrm>
        </p:grpSpPr>
        <p:sp>
          <p:nvSpPr>
            <p:cNvPr id="442" name="正方形/長方形 441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台形 442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片側の 2 つの角を切り取った四角形 443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台形 444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台形 445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片側の 2 つの角を丸めた四角形 446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アーチ 447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ドーナツ 450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2" name="アーチ 451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ドーナツ 454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6" name="角丸四角形 455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角丸四角形 456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8" name="グループ化 457"/>
          <p:cNvGrpSpPr/>
          <p:nvPr/>
        </p:nvGrpSpPr>
        <p:grpSpPr>
          <a:xfrm>
            <a:off x="440481" y="3214308"/>
            <a:ext cx="1559831" cy="1183457"/>
            <a:chOff x="128465" y="476673"/>
            <a:chExt cx="2088232" cy="1584360"/>
          </a:xfrm>
        </p:grpSpPr>
        <p:sp>
          <p:nvSpPr>
            <p:cNvPr id="459" name="正方形/長方形 458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1 つの角を切り取った四角形 460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片側の 2 つの角を丸めた四角形 461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73" name="円/楕円 472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ドーナツ 474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6" name="アーチ 475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4" name="グループ化 463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69" name="円/楕円 468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ドーナツ 470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2" name="アーチ 471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5" name="角丸四角形 464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1 つの角を切り取った四角形 465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角丸四角形 466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片側の 2 つの角を丸めた四角形 467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6038873" y="3821673"/>
            <a:ext cx="1573815" cy="599452"/>
            <a:chOff x="3147576" y="644814"/>
            <a:chExt cx="3389600" cy="1291068"/>
          </a:xfrm>
        </p:grpSpPr>
        <p:sp>
          <p:nvSpPr>
            <p:cNvPr id="478" name="正方形/長方形 477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1 つの角を切り取った四角形 481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5" name="ドーナツ 484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6" name="アーチ 485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7" name="1 つの角を切り取った四角形 486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角丸四角形 487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片側の 2 つの角を丸めた四角形 488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ドーナツ 491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3" name="アーチ 492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ドーナツ 495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ドーナツ 498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0" name="U ターン矢印 499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1" name="グループ化 500"/>
          <p:cNvGrpSpPr/>
          <p:nvPr/>
        </p:nvGrpSpPr>
        <p:grpSpPr>
          <a:xfrm>
            <a:off x="7883382" y="4002282"/>
            <a:ext cx="1665915" cy="366659"/>
            <a:chOff x="2564566" y="2207061"/>
            <a:chExt cx="3972610" cy="874350"/>
          </a:xfrm>
        </p:grpSpPr>
        <p:sp>
          <p:nvSpPr>
            <p:cNvPr id="502" name="正方形/長方形 501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片側の 2 つの角を丸めた四角形 502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正方形/長方形 503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1 つの角を切り取った四角形 504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1 つの角を切り取った四角形 505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7" name="角丸四角形 506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片側の 2 つの角を丸めた四角形 507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ドーナツ 510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2" name="アーチ 511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ドーナツ 514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ドーナツ 517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9" name="U ターン矢印 518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ドーナツ 521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ドーナツ 524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6" name="U ターン矢印 525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ドーナツ 528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ドーナツ 531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3" name="U ターン矢印 532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5" name="グループ化 534"/>
          <p:cNvGrpSpPr/>
          <p:nvPr/>
        </p:nvGrpSpPr>
        <p:grpSpPr>
          <a:xfrm>
            <a:off x="2324110" y="2819759"/>
            <a:ext cx="1751018" cy="1592489"/>
            <a:chOff x="1957829" y="3460704"/>
            <a:chExt cx="2088232" cy="1899173"/>
          </a:xfrm>
        </p:grpSpPr>
        <p:sp>
          <p:nvSpPr>
            <p:cNvPr id="536" name="正方形/長方形 535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1 つの角を切り取った四角形 536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ドーナツ 539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1" name="アーチ 540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2" name="片側の 2 つの角を丸めた四角形 541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ドーナツ 545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7" name="アーチ 546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8" name="直角三角形 547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角丸四角形 548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0" name="グループ化 549"/>
          <p:cNvGrpSpPr/>
          <p:nvPr/>
        </p:nvGrpSpPr>
        <p:grpSpPr>
          <a:xfrm>
            <a:off x="4226471" y="3528158"/>
            <a:ext cx="1522163" cy="884404"/>
            <a:chOff x="5031991" y="3456373"/>
            <a:chExt cx="1793217" cy="1041891"/>
          </a:xfrm>
        </p:grpSpPr>
        <p:sp>
          <p:nvSpPr>
            <p:cNvPr id="551" name="正方形/長方形 550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片側の 2 つの角を切り取った四角形 552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台形 553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5" name="台形 554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片側の 2 つの角を丸めた四角形 555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アーチ 556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ドーナツ 559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1" name="アーチ 560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ドーナツ 563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5" name="角丸四角形 564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角丸四角形 565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7" name="グループ化 566"/>
          <p:cNvGrpSpPr/>
          <p:nvPr/>
        </p:nvGrpSpPr>
        <p:grpSpPr>
          <a:xfrm>
            <a:off x="440481" y="5180268"/>
            <a:ext cx="1559831" cy="1183457"/>
            <a:chOff x="128465" y="476673"/>
            <a:chExt cx="2088232" cy="1584360"/>
          </a:xfrm>
        </p:grpSpPr>
        <p:sp>
          <p:nvSpPr>
            <p:cNvPr id="568" name="正方形/長方形 567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1 つの角を切り取った四角形 569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片側の 2 つの角を丸めた四角形 570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82" name="円/楕円 581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ドーナツ 583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5" name="アーチ 584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3" name="グループ化 572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78" name="円/楕円 577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ドーナツ 579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アーチ 580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4" name="角丸四角形 573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1 つの角を切り取った四角形 574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角丸四角形 575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片側の 2 つの角を丸めた四角形 576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6" name="グループ化 585"/>
          <p:cNvGrpSpPr/>
          <p:nvPr/>
        </p:nvGrpSpPr>
        <p:grpSpPr>
          <a:xfrm>
            <a:off x="6038873" y="5787633"/>
            <a:ext cx="1573815" cy="599452"/>
            <a:chOff x="3147576" y="644814"/>
            <a:chExt cx="3389600" cy="1291068"/>
          </a:xfrm>
        </p:grpSpPr>
        <p:sp>
          <p:nvSpPr>
            <p:cNvPr id="587" name="正方形/長方形 586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1 つの角を切り取った四角形 590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4" name="ドーナツ 593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5" name="アーチ 594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6" name="1 つの角を切り取った四角形 595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7" name="角丸四角形 596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片側の 2 つの角を丸めた四角形 597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ドーナツ 600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2" name="アーチ 601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ドーナツ 604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ドーナツ 607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9" name="U ターン矢印 608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7883382" y="5968242"/>
            <a:ext cx="1665915" cy="366659"/>
            <a:chOff x="2564566" y="2207061"/>
            <a:chExt cx="3972610" cy="874350"/>
          </a:xfrm>
        </p:grpSpPr>
        <p:sp>
          <p:nvSpPr>
            <p:cNvPr id="611" name="正方形/長方形 610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片側の 2 つの角を丸めた四角形 611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1 つの角を切り取った四角形 613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1 つの角を切り取った四角形 614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片側の 2 つの角を丸めた四角形 616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ドーナツ 619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1" name="アーチ 620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ドーナツ 623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ドーナツ 626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8" name="U ターン矢印 627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ドーナツ 630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ドーナツ 633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5" name="U ターン矢印 634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6" name="円/楕円 635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ドーナツ 637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ドーナツ 640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2" name="U ターン矢印 641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4" name="グループ化 643"/>
          <p:cNvGrpSpPr/>
          <p:nvPr/>
        </p:nvGrpSpPr>
        <p:grpSpPr>
          <a:xfrm>
            <a:off x="2324110" y="4785719"/>
            <a:ext cx="1751018" cy="1592489"/>
            <a:chOff x="1957829" y="3460704"/>
            <a:chExt cx="2088232" cy="1899173"/>
          </a:xfrm>
        </p:grpSpPr>
        <p:sp>
          <p:nvSpPr>
            <p:cNvPr id="645" name="正方形/長方形 644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1 つの角を切り取った四角形 645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ドーナツ 648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0" name="アーチ 649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1" name="片側の 2 つの角を丸めた四角形 650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ドーナツ 654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6" name="アーチ 655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7" name="直角三角形 656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8" name="角丸四角形 657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/>
          <p:cNvGrpSpPr/>
          <p:nvPr/>
        </p:nvGrpSpPr>
        <p:grpSpPr>
          <a:xfrm>
            <a:off x="4226471" y="5494118"/>
            <a:ext cx="1522163" cy="884404"/>
            <a:chOff x="5031991" y="3456373"/>
            <a:chExt cx="1793217" cy="1041891"/>
          </a:xfrm>
        </p:grpSpPr>
        <p:sp>
          <p:nvSpPr>
            <p:cNvPr id="660" name="正方形/長方形 659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台形 660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片側の 2 つの角を切り取った四角形 661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台形 662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台形 663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片側の 2 つの角を丸めた四角形 664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アーチ 665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ドーナツ 668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0" name="アーチ 669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ドーナツ 672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4" name="角丸四角形 673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角丸四角形 674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グループ化 279"/>
          <p:cNvGrpSpPr/>
          <p:nvPr/>
        </p:nvGrpSpPr>
        <p:grpSpPr>
          <a:xfrm>
            <a:off x="440481" y="1255968"/>
            <a:ext cx="1559831" cy="1183457"/>
            <a:chOff x="128465" y="476673"/>
            <a:chExt cx="2088232" cy="1584360"/>
          </a:xfrm>
        </p:grpSpPr>
        <p:sp>
          <p:nvSpPr>
            <p:cNvPr id="281" name="正方形/長方形 280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1 つの角を切り取った四角形 283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片側の 2 つの角を丸めた四角形 305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4" name="円/楕円 363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364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ドーナツ 365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アーチ 366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0" name="円/楕円 359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ドーナツ 361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アーチ 362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6" name="角丸四角形 355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1 つの角を切り取った四角形 356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6038873" y="1863333"/>
            <a:ext cx="1573815" cy="599452"/>
            <a:chOff x="3147576" y="644814"/>
            <a:chExt cx="3389600" cy="1291068"/>
          </a:xfrm>
        </p:grpSpPr>
        <p:sp>
          <p:nvSpPr>
            <p:cNvPr id="369" name="正方形/長方形 368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1 つの角を切り取った四角形 372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ドーナツ 375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7" name="アーチ 376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8" name="1 つの角を切り取った四角形 377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角丸四角形 378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片側の 2 つの角を丸めた四角形 379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ドーナツ 382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4" name="アーチ 383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ドーナツ 386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ドーナツ 389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1" name="U ターン矢印 390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7883382" y="2043942"/>
            <a:ext cx="1665915" cy="366659"/>
            <a:chOff x="2564566" y="2207061"/>
            <a:chExt cx="3972610" cy="874350"/>
          </a:xfrm>
        </p:grpSpPr>
        <p:sp>
          <p:nvSpPr>
            <p:cNvPr id="393" name="正方形/長方形 392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片側の 2 つの角を丸めた四角形 393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1 つの角を切り取った四角形 395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1 つの角を切り取った四角形 396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角丸四角形 397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片側の 2 つの角を丸めた四角形 398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ドーナツ 401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3" name="アーチ 402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ドーナツ 405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ドーナツ 408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0" name="U ターン矢印 409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ドーナツ 412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ドーナツ 415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7" name="U ターン矢印 416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ドーナツ 419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ドーナツ 422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4" name="U ターン矢印 423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2324110" y="861419"/>
            <a:ext cx="1751018" cy="1592489"/>
            <a:chOff x="1957829" y="3460704"/>
            <a:chExt cx="2088232" cy="1899173"/>
          </a:xfrm>
        </p:grpSpPr>
        <p:sp>
          <p:nvSpPr>
            <p:cNvPr id="427" name="正方形/長方形 426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1 つの角を切り取った四角形 427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ドーナツ 430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2" name="アーチ 431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3" name="片側の 2 つの角を丸めた四角形 432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ドーナツ 436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8" name="アーチ 437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9" name="直角三角形 438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0" name="角丸四角形 439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1" name="グループ化 440"/>
          <p:cNvGrpSpPr/>
          <p:nvPr/>
        </p:nvGrpSpPr>
        <p:grpSpPr>
          <a:xfrm>
            <a:off x="4226471" y="1569818"/>
            <a:ext cx="1522163" cy="884404"/>
            <a:chOff x="5031991" y="3456373"/>
            <a:chExt cx="1793217" cy="1041891"/>
          </a:xfrm>
        </p:grpSpPr>
        <p:sp>
          <p:nvSpPr>
            <p:cNvPr id="442" name="正方形/長方形 441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台形 442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片側の 2 つの角を切り取った四角形 443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台形 444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台形 445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片側の 2 つの角を丸めた四角形 446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アーチ 447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ドーナツ 450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2" name="アーチ 451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ドーナツ 454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6" name="角丸四角形 455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角丸四角形 456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8" name="グループ化 457"/>
          <p:cNvGrpSpPr/>
          <p:nvPr/>
        </p:nvGrpSpPr>
        <p:grpSpPr>
          <a:xfrm>
            <a:off x="440481" y="3214308"/>
            <a:ext cx="1559831" cy="1183457"/>
            <a:chOff x="128465" y="476673"/>
            <a:chExt cx="2088232" cy="1584360"/>
          </a:xfrm>
        </p:grpSpPr>
        <p:sp>
          <p:nvSpPr>
            <p:cNvPr id="459" name="正方形/長方形 458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1 つの角を切り取った四角形 460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片側の 2 つの角を丸めた四角形 461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3" name="グループ化 462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73" name="円/楕円 472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ドーナツ 474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6" name="アーチ 475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4" name="グループ化 463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69" name="円/楕円 468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ドーナツ 470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2" name="アーチ 471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5" name="角丸四角形 464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1 つの角を切り取った四角形 465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角丸四角形 466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片側の 2 つの角を丸めた四角形 467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6038873" y="3821673"/>
            <a:ext cx="1573815" cy="599452"/>
            <a:chOff x="3147576" y="644814"/>
            <a:chExt cx="3389600" cy="1291068"/>
          </a:xfrm>
        </p:grpSpPr>
        <p:sp>
          <p:nvSpPr>
            <p:cNvPr id="478" name="正方形/長方形 477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1 つの角を切り取った四角形 481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5" name="ドーナツ 484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6" name="アーチ 485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7" name="1 つの角を切り取った四角形 486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角丸四角形 487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片側の 2 つの角を丸めた四角形 488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ドーナツ 491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3" name="アーチ 492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ドーナツ 495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ドーナツ 498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0" name="U ターン矢印 499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1" name="グループ化 500"/>
          <p:cNvGrpSpPr/>
          <p:nvPr/>
        </p:nvGrpSpPr>
        <p:grpSpPr>
          <a:xfrm>
            <a:off x="7883382" y="4002282"/>
            <a:ext cx="1665915" cy="366659"/>
            <a:chOff x="2564566" y="2207061"/>
            <a:chExt cx="3972610" cy="874350"/>
          </a:xfrm>
        </p:grpSpPr>
        <p:sp>
          <p:nvSpPr>
            <p:cNvPr id="502" name="正方形/長方形 501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片側の 2 つの角を丸めた四角形 502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正方形/長方形 503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1 つの角を切り取った四角形 504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1 つの角を切り取った四角形 505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7" name="角丸四角形 506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片側の 2 つの角を丸めた四角形 507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ドーナツ 510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2" name="アーチ 511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ドーナツ 514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ドーナツ 517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9" name="U ターン矢印 518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ドーナツ 521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ドーナツ 524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6" name="U ターン矢印 525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ドーナツ 528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ドーナツ 531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3" name="U ターン矢印 532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4" name="正方形/長方形 533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5" name="グループ化 534"/>
          <p:cNvGrpSpPr/>
          <p:nvPr/>
        </p:nvGrpSpPr>
        <p:grpSpPr>
          <a:xfrm>
            <a:off x="2324110" y="2819759"/>
            <a:ext cx="1751018" cy="1592489"/>
            <a:chOff x="1957829" y="3460704"/>
            <a:chExt cx="2088232" cy="1899173"/>
          </a:xfrm>
        </p:grpSpPr>
        <p:sp>
          <p:nvSpPr>
            <p:cNvPr id="536" name="正方形/長方形 535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1 つの角を切り取った四角形 536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ドーナツ 539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1" name="アーチ 540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2" name="片側の 2 つの角を丸めた四角形 541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正方形/長方形 542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ドーナツ 545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7" name="アーチ 546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8" name="直角三角形 547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角丸四角形 548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0" name="グループ化 549"/>
          <p:cNvGrpSpPr/>
          <p:nvPr/>
        </p:nvGrpSpPr>
        <p:grpSpPr>
          <a:xfrm>
            <a:off x="4226471" y="3528158"/>
            <a:ext cx="1522163" cy="884404"/>
            <a:chOff x="5031991" y="3456373"/>
            <a:chExt cx="1793217" cy="1041891"/>
          </a:xfrm>
        </p:grpSpPr>
        <p:sp>
          <p:nvSpPr>
            <p:cNvPr id="551" name="正方形/長方形 550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片側の 2 つの角を切り取った四角形 552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台形 553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5" name="台形 554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片側の 2 つの角を丸めた四角形 555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アーチ 556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ドーナツ 559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1" name="アーチ 560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ドーナツ 563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5" name="角丸四角形 564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角丸四角形 565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7" name="グループ化 566"/>
          <p:cNvGrpSpPr/>
          <p:nvPr/>
        </p:nvGrpSpPr>
        <p:grpSpPr>
          <a:xfrm>
            <a:off x="440481" y="5180268"/>
            <a:ext cx="1559831" cy="1183457"/>
            <a:chOff x="128465" y="476673"/>
            <a:chExt cx="2088232" cy="1584360"/>
          </a:xfrm>
        </p:grpSpPr>
        <p:sp>
          <p:nvSpPr>
            <p:cNvPr id="568" name="正方形/長方形 567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1 つの角を切り取った四角形 569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片側の 2 つの角を丸めた四角形 570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82" name="円/楕円 581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ドーナツ 583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5" name="アーチ 584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73" name="グループ化 572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78" name="円/楕円 577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ドーナツ 579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1" name="アーチ 580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4" name="角丸四角形 573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1 つの角を切り取った四角形 574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角丸四角形 575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片側の 2 つの角を丸めた四角形 576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6" name="グループ化 585"/>
          <p:cNvGrpSpPr/>
          <p:nvPr/>
        </p:nvGrpSpPr>
        <p:grpSpPr>
          <a:xfrm>
            <a:off x="6038873" y="5787633"/>
            <a:ext cx="1573815" cy="599452"/>
            <a:chOff x="3147576" y="644814"/>
            <a:chExt cx="3389600" cy="1291068"/>
          </a:xfrm>
        </p:grpSpPr>
        <p:sp>
          <p:nvSpPr>
            <p:cNvPr id="587" name="正方形/長方形 586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1 つの角を切り取った四角形 590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4" name="ドーナツ 593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5" name="アーチ 594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6" name="1 つの角を切り取った四角形 595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7" name="角丸四角形 596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片側の 2 つの角を丸めた四角形 597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ドーナツ 600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2" name="アーチ 601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ドーナツ 604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ドーナツ 607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9" name="U ターン矢印 608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7883382" y="5968242"/>
            <a:ext cx="1665915" cy="366659"/>
            <a:chOff x="2564566" y="2207061"/>
            <a:chExt cx="3972610" cy="874350"/>
          </a:xfrm>
        </p:grpSpPr>
        <p:sp>
          <p:nvSpPr>
            <p:cNvPr id="611" name="正方形/長方形 610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片側の 2 つの角を丸めた四角形 611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1 つの角を切り取った四角形 613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1 つの角を切り取った四角形 614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片側の 2 つの角を丸めた四角形 616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ドーナツ 619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1" name="アーチ 620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ドーナツ 623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ドーナツ 626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8" name="U ターン矢印 627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ドーナツ 630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ドーナツ 633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5" name="U ターン矢印 634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6" name="円/楕円 635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ドーナツ 637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ドーナツ 640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2" name="U ターン矢印 641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4" name="グループ化 643"/>
          <p:cNvGrpSpPr/>
          <p:nvPr/>
        </p:nvGrpSpPr>
        <p:grpSpPr>
          <a:xfrm>
            <a:off x="2324110" y="4785719"/>
            <a:ext cx="1751018" cy="1592489"/>
            <a:chOff x="1957829" y="3460704"/>
            <a:chExt cx="2088232" cy="1899173"/>
          </a:xfrm>
        </p:grpSpPr>
        <p:sp>
          <p:nvSpPr>
            <p:cNvPr id="645" name="正方形/長方形 644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1 つの角を切り取った四角形 645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ドーナツ 648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0" name="アーチ 649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1" name="片側の 2 つの角を丸めた四角形 650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正方形/長方形 651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ドーナツ 654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6" name="アーチ 655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7" name="直角三角形 656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8" name="角丸四角形 657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/>
          <p:cNvGrpSpPr/>
          <p:nvPr/>
        </p:nvGrpSpPr>
        <p:grpSpPr>
          <a:xfrm>
            <a:off x="4226471" y="5494118"/>
            <a:ext cx="1522163" cy="884404"/>
            <a:chOff x="5031991" y="3456373"/>
            <a:chExt cx="1793217" cy="1041891"/>
          </a:xfrm>
        </p:grpSpPr>
        <p:sp>
          <p:nvSpPr>
            <p:cNvPr id="660" name="正方形/長方形 659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台形 660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片側の 2 つの角を切り取った四角形 661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台形 662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台形 663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片側の 2 つの角を丸めた四角形 664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アーチ 665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ドーナツ 668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0" name="アーチ 669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ドーナツ 672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74" name="角丸四角形 673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角丸四角形 674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90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" name="グループ化 279"/>
          <p:cNvGrpSpPr/>
          <p:nvPr/>
        </p:nvGrpSpPr>
        <p:grpSpPr>
          <a:xfrm>
            <a:off x="6898609" y="1275472"/>
            <a:ext cx="2656419" cy="2015448"/>
            <a:chOff x="128465" y="476673"/>
            <a:chExt cx="2088232" cy="1584360"/>
          </a:xfrm>
        </p:grpSpPr>
        <p:sp>
          <p:nvSpPr>
            <p:cNvPr id="281" name="正方形/長方形 280"/>
            <p:cNvSpPr/>
            <p:nvPr/>
          </p:nvSpPr>
          <p:spPr>
            <a:xfrm>
              <a:off x="128465" y="1604051"/>
              <a:ext cx="670391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801154" y="1604051"/>
              <a:ext cx="1415542" cy="173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1 つの角を切り取った四角形 283"/>
            <p:cNvSpPr/>
            <p:nvPr/>
          </p:nvSpPr>
          <p:spPr>
            <a:xfrm flipH="1">
              <a:off x="128465" y="1008313"/>
              <a:ext cx="670391" cy="68213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片側の 2 つの角を丸めた四角形 305"/>
            <p:cNvSpPr/>
            <p:nvPr/>
          </p:nvSpPr>
          <p:spPr>
            <a:xfrm>
              <a:off x="798857" y="476673"/>
              <a:ext cx="1417840" cy="1213775"/>
            </a:xfrm>
            <a:prstGeom prst="round2SameRect">
              <a:avLst>
                <a:gd name="adj1" fmla="val 3920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1702644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4" name="円/楕円 363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円/楕円 364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ドーナツ 365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アーチ 366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223132" y="1582557"/>
              <a:ext cx="478476" cy="478476"/>
              <a:chOff x="4304928" y="1954736"/>
              <a:chExt cx="792088" cy="79208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60" name="円/楕円 359"/>
              <p:cNvSpPr/>
              <p:nvPr/>
            </p:nvSpPr>
            <p:spPr>
              <a:xfrm>
                <a:off x="4472764" y="2120672"/>
                <a:ext cx="456416" cy="4564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>
              <a:xfrm>
                <a:off x="4625164" y="2273072"/>
                <a:ext cx="151616" cy="15161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ドーナツ 361"/>
              <p:cNvSpPr/>
              <p:nvPr/>
            </p:nvSpPr>
            <p:spPr>
              <a:xfrm>
                <a:off x="4412940" y="2060848"/>
                <a:ext cx="576064" cy="576064"/>
              </a:xfrm>
              <a:prstGeom prst="donut">
                <a:avLst>
                  <a:gd name="adj" fmla="val 1827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アーチ 362"/>
              <p:cNvSpPr/>
              <p:nvPr/>
            </p:nvSpPr>
            <p:spPr>
              <a:xfrm>
                <a:off x="4304928" y="1954736"/>
                <a:ext cx="792088" cy="792088"/>
              </a:xfrm>
              <a:prstGeom prst="blockArc">
                <a:avLst>
                  <a:gd name="adj1" fmla="val 10800000"/>
                  <a:gd name="adj2" fmla="val 21512287"/>
                  <a:gd name="adj3" fmla="val 1857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6" name="角丸四角形 355"/>
            <p:cNvSpPr/>
            <p:nvPr/>
          </p:nvSpPr>
          <p:spPr>
            <a:xfrm>
              <a:off x="852021" y="529837"/>
              <a:ext cx="1321316" cy="1010115"/>
            </a:xfrm>
            <a:prstGeom prst="roundRect">
              <a:avLst>
                <a:gd name="adj" fmla="val 362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solidFill>
                    <a:schemeClr val="tx1"/>
                  </a:solidFill>
                  <a:latin typeface="+mj-ea"/>
                </a:rPr>
                <a:t>お問合せは</a:t>
              </a:r>
              <a:endParaRPr lang="en-US" altLang="ja-JP" b="1" dirty="0">
                <a:solidFill>
                  <a:schemeClr val="tx1"/>
                </a:solidFill>
                <a:latin typeface="+mj-ea"/>
              </a:endParaRPr>
            </a:p>
            <a:p>
              <a:pPr algn="ctr"/>
              <a:r>
                <a:rPr lang="en-US" altLang="ja-JP" b="1" dirty="0">
                  <a:solidFill>
                    <a:schemeClr val="tx1"/>
                  </a:solidFill>
                  <a:latin typeface="+mj-ea"/>
                </a:rPr>
                <a:t>03</a:t>
              </a:r>
              <a:br>
                <a:rPr lang="en-US" altLang="ja-JP" b="1" dirty="0">
                  <a:solidFill>
                    <a:schemeClr val="tx1"/>
                  </a:solidFill>
                  <a:latin typeface="+mj-ea"/>
                </a:rPr>
              </a:br>
              <a:r>
                <a:rPr lang="ja-JP" altLang="en-US" b="1" dirty="0">
                  <a:solidFill>
                    <a:schemeClr val="tx1"/>
                  </a:solidFill>
                  <a:latin typeface="+mj-ea"/>
                </a:rPr>
                <a:t>（</a:t>
              </a:r>
              <a:r>
                <a:rPr lang="en-US" altLang="ja-JP" b="1" dirty="0">
                  <a:solidFill>
                    <a:schemeClr val="tx1"/>
                  </a:solidFill>
                  <a:latin typeface="+mj-ea"/>
                </a:rPr>
                <a:t>0000</a:t>
              </a:r>
              <a:r>
                <a:rPr lang="ja-JP" altLang="en-US" b="1" dirty="0">
                  <a:solidFill>
                    <a:schemeClr val="tx1"/>
                  </a:solidFill>
                  <a:latin typeface="+mj-ea"/>
                </a:rPr>
                <a:t>）</a:t>
              </a:r>
              <a:r>
                <a:rPr lang="en-US" altLang="ja-JP" b="1" dirty="0">
                  <a:solidFill>
                    <a:schemeClr val="tx1"/>
                  </a:solidFill>
                  <a:latin typeface="+mj-ea"/>
                </a:rPr>
                <a:t/>
              </a:r>
              <a:br>
                <a:rPr lang="en-US" altLang="ja-JP" b="1" dirty="0">
                  <a:solidFill>
                    <a:schemeClr val="tx1"/>
                  </a:solidFill>
                  <a:latin typeface="+mj-ea"/>
                </a:rPr>
              </a:br>
              <a: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  <a:t>0000</a:t>
              </a:r>
              <a:endParaRPr lang="ja-JP" altLang="en-US" b="1" dirty="0">
                <a:solidFill>
                  <a:schemeClr val="tx1"/>
                </a:solidFill>
                <a:latin typeface="+mj-ea"/>
              </a:endParaRPr>
            </a:p>
          </p:txBody>
        </p:sp>
        <p:sp>
          <p:nvSpPr>
            <p:cNvPr id="357" name="1 つの角を切り取った四角形 356"/>
            <p:cNvSpPr/>
            <p:nvPr/>
          </p:nvSpPr>
          <p:spPr>
            <a:xfrm flipH="1">
              <a:off x="355747" y="1045701"/>
              <a:ext cx="399749" cy="279550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角丸四角形 357"/>
            <p:cNvSpPr/>
            <p:nvPr/>
          </p:nvSpPr>
          <p:spPr>
            <a:xfrm>
              <a:off x="600223" y="1380460"/>
              <a:ext cx="101385" cy="5316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>
            <a:xfrm>
              <a:off x="128465" y="1515651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/>
          <p:cNvGrpSpPr/>
          <p:nvPr/>
        </p:nvGrpSpPr>
        <p:grpSpPr>
          <a:xfrm>
            <a:off x="3577914" y="3338990"/>
            <a:ext cx="4055115" cy="1544557"/>
            <a:chOff x="3147576" y="644814"/>
            <a:chExt cx="3389600" cy="1291068"/>
          </a:xfrm>
        </p:grpSpPr>
        <p:sp>
          <p:nvSpPr>
            <p:cNvPr id="369" name="正方形/長方形 368"/>
            <p:cNvSpPr/>
            <p:nvPr/>
          </p:nvSpPr>
          <p:spPr>
            <a:xfrm>
              <a:off x="3728864" y="1577523"/>
              <a:ext cx="2808312" cy="1120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3728864" y="644814"/>
              <a:ext cx="2808312" cy="92574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3803402" y="707121"/>
              <a:ext cx="2659236" cy="7937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b="1" dirty="0">
                  <a:solidFill>
                    <a:schemeClr val="tx1"/>
                  </a:solidFill>
                  <a:latin typeface="+mj-ea"/>
                </a:rPr>
                <a:t>お問い合わせは</a:t>
              </a:r>
              <a:endParaRPr lang="en-US" altLang="ja-JP" sz="2400" b="1" dirty="0">
                <a:solidFill>
                  <a:schemeClr val="tx1"/>
                </a:solidFill>
                <a:latin typeface="+mj-ea"/>
              </a:endParaRPr>
            </a:p>
            <a:p>
              <a:pPr algn="ctr"/>
              <a:r>
                <a:rPr lang="en-US" altLang="ja-JP" sz="2400" b="1" dirty="0" smtClean="0">
                  <a:solidFill>
                    <a:schemeClr val="tx1"/>
                  </a:solidFill>
                  <a:latin typeface="+mj-ea"/>
                </a:rPr>
                <a:t>03-0000-0000</a:t>
              </a:r>
              <a:r>
                <a:rPr kumimoji="1" lang="ja-JP" altLang="en-US" sz="2400" dirty="0" smtClean="0"/>
                <a:t>ｆ</a:t>
              </a:r>
              <a:endParaRPr kumimoji="1" lang="ja-JP" altLang="en-US" sz="2400" dirty="0"/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3147576" y="1539639"/>
              <a:ext cx="581287" cy="1508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1 つの角を切り取った四角形 372"/>
            <p:cNvSpPr/>
            <p:nvPr/>
          </p:nvSpPr>
          <p:spPr>
            <a:xfrm flipH="1">
              <a:off x="3147576" y="1023082"/>
              <a:ext cx="581287" cy="591471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3317569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3397393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ドーナツ 375"/>
            <p:cNvSpPr/>
            <p:nvPr/>
          </p:nvSpPr>
          <p:spPr>
            <a:xfrm>
              <a:off x="3286235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7" name="アーチ 376"/>
            <p:cNvSpPr/>
            <p:nvPr/>
          </p:nvSpPr>
          <p:spPr>
            <a:xfrm>
              <a:off x="3229660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8" name="1 つの角を切り取った四角形 377"/>
            <p:cNvSpPr/>
            <p:nvPr/>
          </p:nvSpPr>
          <p:spPr>
            <a:xfrm flipH="1">
              <a:off x="3344649" y="1055501"/>
              <a:ext cx="346617" cy="242394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角丸四角形 378"/>
            <p:cNvSpPr/>
            <p:nvPr/>
          </p:nvSpPr>
          <p:spPr>
            <a:xfrm>
              <a:off x="3556631" y="1345766"/>
              <a:ext cx="87910" cy="4609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片側の 2 つの角を丸めた四角形 379"/>
            <p:cNvSpPr/>
            <p:nvPr/>
          </p:nvSpPr>
          <p:spPr>
            <a:xfrm>
              <a:off x="3147576" y="1462988"/>
              <a:ext cx="50750" cy="151563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4127335" y="1607916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4207159" y="1687740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ドーナツ 382"/>
            <p:cNvSpPr/>
            <p:nvPr/>
          </p:nvSpPr>
          <p:spPr>
            <a:xfrm>
              <a:off x="4096001" y="1576581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4" name="アーチ 383"/>
            <p:cNvSpPr/>
            <p:nvPr/>
          </p:nvSpPr>
          <p:spPr>
            <a:xfrm>
              <a:off x="4039426" y="1521002"/>
              <a:ext cx="414880" cy="414880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6051386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6131210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ドーナツ 386"/>
            <p:cNvSpPr/>
            <p:nvPr/>
          </p:nvSpPr>
          <p:spPr>
            <a:xfrm>
              <a:off x="6020051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5718011" y="1607917"/>
              <a:ext cx="239062" cy="23906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5797835" y="1687741"/>
              <a:ext cx="79413" cy="794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ドーナツ 389"/>
            <p:cNvSpPr/>
            <p:nvPr/>
          </p:nvSpPr>
          <p:spPr>
            <a:xfrm>
              <a:off x="5686676" y="1576582"/>
              <a:ext cx="301731" cy="301731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1" name="U ターン矢印 390"/>
            <p:cNvSpPr/>
            <p:nvPr/>
          </p:nvSpPr>
          <p:spPr>
            <a:xfrm>
              <a:off x="5655561" y="1558480"/>
              <a:ext cx="697866" cy="20363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1728638" y="5004175"/>
            <a:ext cx="5884050" cy="1295048"/>
            <a:chOff x="2564566" y="2207061"/>
            <a:chExt cx="3972610" cy="874350"/>
          </a:xfrm>
        </p:grpSpPr>
        <p:sp>
          <p:nvSpPr>
            <p:cNvPr id="393" name="正方形/長方形 392"/>
            <p:cNvSpPr/>
            <p:nvPr/>
          </p:nvSpPr>
          <p:spPr>
            <a:xfrm>
              <a:off x="3011060" y="2875425"/>
              <a:ext cx="3526115" cy="955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片側の 2 つの角を丸めた四角形 393"/>
            <p:cNvSpPr/>
            <p:nvPr/>
          </p:nvSpPr>
          <p:spPr>
            <a:xfrm>
              <a:off x="3003560" y="2207061"/>
              <a:ext cx="3533616" cy="668365"/>
            </a:xfrm>
            <a:prstGeom prst="round2SameRect">
              <a:avLst>
                <a:gd name="adj1" fmla="val 12342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2564566" y="2811006"/>
              <a:ext cx="439004" cy="1139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1 つの角を切り取った四角形 395"/>
            <p:cNvSpPr/>
            <p:nvPr/>
          </p:nvSpPr>
          <p:spPr>
            <a:xfrm flipH="1">
              <a:off x="2564566" y="2420888"/>
              <a:ext cx="439004" cy="446696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1 つの角を切り取った四角形 396"/>
            <p:cNvSpPr/>
            <p:nvPr/>
          </p:nvSpPr>
          <p:spPr>
            <a:xfrm flipH="1">
              <a:off x="2713401" y="2445372"/>
              <a:ext cx="261775" cy="183063"/>
            </a:xfrm>
            <a:prstGeom prst="snip1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角丸四角形 397"/>
            <p:cNvSpPr/>
            <p:nvPr/>
          </p:nvSpPr>
          <p:spPr>
            <a:xfrm>
              <a:off x="2873496" y="2664588"/>
              <a:ext cx="66392" cy="348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片側の 2 つの角を丸めた四角形 398"/>
            <p:cNvSpPr/>
            <p:nvPr/>
          </p:nvSpPr>
          <p:spPr>
            <a:xfrm>
              <a:off x="2564566" y="2753117"/>
              <a:ext cx="38328" cy="114465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2730773" y="2866750"/>
              <a:ext cx="156471" cy="15647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2783020" y="2918997"/>
              <a:ext cx="51978" cy="519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ドーナツ 401"/>
            <p:cNvSpPr/>
            <p:nvPr/>
          </p:nvSpPr>
          <p:spPr>
            <a:xfrm>
              <a:off x="2710264" y="2846241"/>
              <a:ext cx="197489" cy="197489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3" name="アーチ 402"/>
            <p:cNvSpPr/>
            <p:nvPr/>
          </p:nvSpPr>
          <p:spPr>
            <a:xfrm>
              <a:off x="2673235" y="2809863"/>
              <a:ext cx="271548" cy="27154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480019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486145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ドーナツ 405"/>
            <p:cNvSpPr/>
            <p:nvPr/>
          </p:nvSpPr>
          <p:spPr>
            <a:xfrm>
              <a:off x="477615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454435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460561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ドーナツ 408"/>
            <p:cNvSpPr/>
            <p:nvPr/>
          </p:nvSpPr>
          <p:spPr>
            <a:xfrm>
              <a:off x="452031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0" name="U ターン矢印 409"/>
            <p:cNvSpPr/>
            <p:nvPr/>
          </p:nvSpPr>
          <p:spPr>
            <a:xfrm>
              <a:off x="449643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6096818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6158077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ドーナツ 412"/>
            <p:cNvSpPr/>
            <p:nvPr/>
          </p:nvSpPr>
          <p:spPr>
            <a:xfrm>
              <a:off x="6072771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5840977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5902236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ドーナツ 415"/>
            <p:cNvSpPr/>
            <p:nvPr/>
          </p:nvSpPr>
          <p:spPr>
            <a:xfrm>
              <a:off x="5816930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7" name="U ターン矢印 416"/>
            <p:cNvSpPr/>
            <p:nvPr/>
          </p:nvSpPr>
          <p:spPr>
            <a:xfrm>
              <a:off x="5793051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3560725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3621984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ドーナツ 419"/>
            <p:cNvSpPr/>
            <p:nvPr/>
          </p:nvSpPr>
          <p:spPr>
            <a:xfrm>
              <a:off x="3536678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3304884" y="2860199"/>
              <a:ext cx="183463" cy="1834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3366143" y="2921458"/>
              <a:ext cx="60944" cy="609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ドーナツ 422"/>
            <p:cNvSpPr/>
            <p:nvPr/>
          </p:nvSpPr>
          <p:spPr>
            <a:xfrm>
              <a:off x="3280837" y="2836152"/>
              <a:ext cx="231557" cy="231557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4" name="U ターン矢印 423"/>
            <p:cNvSpPr/>
            <p:nvPr/>
          </p:nvSpPr>
          <p:spPr>
            <a:xfrm>
              <a:off x="3256958" y="2822260"/>
              <a:ext cx="535562" cy="156275"/>
            </a:xfrm>
            <a:prstGeom prst="uturnArrow">
              <a:avLst>
                <a:gd name="adj1" fmla="val 17482"/>
                <a:gd name="adj2" fmla="val 8741"/>
                <a:gd name="adj3" fmla="val 0"/>
                <a:gd name="adj4" fmla="val 43750"/>
                <a:gd name="adj5" fmla="val 98148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069839" y="2291924"/>
              <a:ext cx="3392800" cy="4690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b="1" dirty="0">
                  <a:solidFill>
                    <a:schemeClr val="tx1"/>
                  </a:solidFill>
                  <a:latin typeface="+mj-ea"/>
                </a:rPr>
                <a:t>お問い合わせ</a:t>
              </a:r>
              <a:r>
                <a:rPr lang="ja-JP" altLang="en-US" sz="2400" b="1" dirty="0" smtClean="0">
                  <a:solidFill>
                    <a:schemeClr val="tx1"/>
                  </a:solidFill>
                  <a:latin typeface="+mj-ea"/>
                </a:rPr>
                <a:t>は　</a:t>
              </a:r>
              <a:r>
                <a:rPr lang="en-US" altLang="ja-JP" sz="2400" b="1" dirty="0" smtClean="0">
                  <a:solidFill>
                    <a:schemeClr val="tx1"/>
                  </a:solidFill>
                  <a:latin typeface="+mj-ea"/>
                </a:rPr>
                <a:t>03-0000-0000</a:t>
              </a:r>
              <a:endParaRPr lang="ja-JP" altLang="en-US" sz="2400" b="1" dirty="0">
                <a:solidFill>
                  <a:schemeClr val="tx1"/>
                </a:solidFill>
                <a:latin typeface="+mj-ea"/>
              </a:endParaRPr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400623" y="1950860"/>
            <a:ext cx="2789925" cy="2537338"/>
            <a:chOff x="1957829" y="3460704"/>
            <a:chExt cx="2088232" cy="1899173"/>
          </a:xfrm>
        </p:grpSpPr>
        <p:sp>
          <p:nvSpPr>
            <p:cNvPr id="427" name="正方形/長方形 426"/>
            <p:cNvSpPr/>
            <p:nvPr/>
          </p:nvSpPr>
          <p:spPr>
            <a:xfrm>
              <a:off x="1957831" y="4930806"/>
              <a:ext cx="2088230" cy="875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1 つの角を切り取った四角形 427"/>
            <p:cNvSpPr/>
            <p:nvPr/>
          </p:nvSpPr>
          <p:spPr>
            <a:xfrm flipH="1">
              <a:off x="1957829" y="3460704"/>
              <a:ext cx="2088231" cy="1470103"/>
            </a:xfrm>
            <a:prstGeom prst="snip1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3527302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3645262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ドーナツ 430"/>
            <p:cNvSpPr/>
            <p:nvPr/>
          </p:nvSpPr>
          <p:spPr>
            <a:xfrm>
              <a:off x="3480997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2" name="アーチ 431"/>
            <p:cNvSpPr/>
            <p:nvPr/>
          </p:nvSpPr>
          <p:spPr>
            <a:xfrm>
              <a:off x="3397393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3" name="片側の 2 つの角を丸めた四角形 432"/>
            <p:cNvSpPr/>
            <p:nvPr/>
          </p:nvSpPr>
          <p:spPr>
            <a:xfrm>
              <a:off x="1957831" y="4756010"/>
              <a:ext cx="58529" cy="174796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2783020" y="3525831"/>
              <a:ext cx="1199188" cy="115380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 smtClean="0">
                  <a:solidFill>
                    <a:schemeClr val="tx1"/>
                  </a:solidFill>
                  <a:latin typeface="+mj-ea"/>
                </a:rPr>
                <a:t>お問合</a:t>
              </a:r>
              <a:r>
                <a:rPr lang="ja-JP" altLang="en-US" b="1" dirty="0">
                  <a:solidFill>
                    <a:schemeClr val="tx1"/>
                  </a:solidFill>
                  <a:latin typeface="+mj-ea"/>
                </a:rPr>
                <a:t>せ</a:t>
              </a:r>
              <a:r>
                <a:rPr lang="ja-JP" altLang="en-US" b="1" dirty="0" smtClean="0">
                  <a:solidFill>
                    <a:schemeClr val="tx1"/>
                  </a:solidFill>
                  <a:latin typeface="+mj-ea"/>
                </a:rPr>
                <a:t>は</a:t>
              </a:r>
              <a:endParaRPr lang="en-US" altLang="ja-JP" b="1" dirty="0">
                <a:solidFill>
                  <a:schemeClr val="tx1"/>
                </a:solidFill>
                <a:latin typeface="+mj-ea"/>
              </a:endParaRPr>
            </a:p>
            <a:p>
              <a:pPr algn="ctr"/>
              <a: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  <a:t>03</a:t>
              </a:r>
              <a:b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</a:br>
              <a:r>
                <a:rPr lang="ja-JP" altLang="en-US" b="1" dirty="0" smtClean="0">
                  <a:solidFill>
                    <a:schemeClr val="tx1"/>
                  </a:solidFill>
                  <a:latin typeface="+mj-ea"/>
                </a:rPr>
                <a:t>（</a:t>
              </a:r>
              <a: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  <a:t>0000</a:t>
              </a:r>
              <a:r>
                <a:rPr lang="ja-JP" altLang="en-US" b="1" dirty="0" smtClean="0">
                  <a:solidFill>
                    <a:schemeClr val="tx1"/>
                  </a:solidFill>
                  <a:latin typeface="+mj-ea"/>
                </a:rPr>
                <a:t>）</a:t>
              </a:r>
              <a: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  <a:t/>
              </a:r>
              <a:b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</a:br>
              <a:r>
                <a:rPr lang="en-US" altLang="ja-JP" b="1" dirty="0" smtClean="0">
                  <a:solidFill>
                    <a:schemeClr val="tx1"/>
                  </a:solidFill>
                  <a:latin typeface="+mj-ea"/>
                </a:rPr>
                <a:t>0000</a:t>
              </a:r>
              <a:endParaRPr lang="ja-JP" altLang="en-US" b="1" dirty="0">
                <a:solidFill>
                  <a:schemeClr val="tx1"/>
                </a:solidFill>
                <a:latin typeface="+mj-ea"/>
              </a:endParaRPr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2165227" y="4875223"/>
              <a:ext cx="353276" cy="35327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283187" y="4993183"/>
              <a:ext cx="117354" cy="11735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ドーナツ 436"/>
            <p:cNvSpPr/>
            <p:nvPr/>
          </p:nvSpPr>
          <p:spPr>
            <a:xfrm>
              <a:off x="2118922" y="4828918"/>
              <a:ext cx="445886" cy="445885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8" name="アーチ 437"/>
            <p:cNvSpPr/>
            <p:nvPr/>
          </p:nvSpPr>
          <p:spPr>
            <a:xfrm>
              <a:off x="2035318" y="4746785"/>
              <a:ext cx="613093" cy="613092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9" name="直角三角形 438"/>
            <p:cNvSpPr/>
            <p:nvPr/>
          </p:nvSpPr>
          <p:spPr>
            <a:xfrm flipH="1">
              <a:off x="2046203" y="3556779"/>
              <a:ext cx="664060" cy="641801"/>
            </a:xfrm>
            <a:prstGeom prst="rtTriangl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0" name="角丸四角形 439"/>
            <p:cNvSpPr/>
            <p:nvPr/>
          </p:nvSpPr>
          <p:spPr>
            <a:xfrm>
              <a:off x="2507014" y="4305527"/>
              <a:ext cx="191760" cy="7200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1" name="グループ化 440"/>
          <p:cNvGrpSpPr/>
          <p:nvPr/>
        </p:nvGrpSpPr>
        <p:grpSpPr>
          <a:xfrm>
            <a:off x="3389061" y="1343207"/>
            <a:ext cx="3352243" cy="1947713"/>
            <a:chOff x="5031991" y="3456373"/>
            <a:chExt cx="1793217" cy="1041891"/>
          </a:xfrm>
        </p:grpSpPr>
        <p:sp>
          <p:nvSpPr>
            <p:cNvPr id="442" name="正方形/長方形 441"/>
            <p:cNvSpPr/>
            <p:nvPr/>
          </p:nvSpPr>
          <p:spPr>
            <a:xfrm>
              <a:off x="5646946" y="3812654"/>
              <a:ext cx="610980" cy="6878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台形 442"/>
            <p:cNvSpPr/>
            <p:nvPr/>
          </p:nvSpPr>
          <p:spPr>
            <a:xfrm>
              <a:off x="5367046" y="3877679"/>
              <a:ext cx="1224136" cy="199393"/>
            </a:xfrm>
            <a:prstGeom prst="trapezoid">
              <a:avLst>
                <a:gd name="adj" fmla="val 75159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片側の 2 つの角を切り取った四角形 443"/>
            <p:cNvSpPr/>
            <p:nvPr/>
          </p:nvSpPr>
          <p:spPr>
            <a:xfrm>
              <a:off x="5031993" y="4077073"/>
              <a:ext cx="1793215" cy="14401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台形 444"/>
            <p:cNvSpPr/>
            <p:nvPr/>
          </p:nvSpPr>
          <p:spPr>
            <a:xfrm>
              <a:off x="5434909" y="3919538"/>
              <a:ext cx="1088411" cy="157534"/>
            </a:xfrm>
            <a:prstGeom prst="trapezoid">
              <a:avLst>
                <a:gd name="adj" fmla="val 75159"/>
              </a:avLst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台形 445"/>
            <p:cNvSpPr/>
            <p:nvPr/>
          </p:nvSpPr>
          <p:spPr>
            <a:xfrm>
              <a:off x="5905989" y="3919538"/>
              <a:ext cx="146251" cy="157534"/>
            </a:xfrm>
            <a:prstGeom prst="trapezoid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片側の 2 つの角を丸めた四角形 446"/>
            <p:cNvSpPr/>
            <p:nvPr/>
          </p:nvSpPr>
          <p:spPr>
            <a:xfrm rot="10800000">
              <a:off x="5031991" y="4221089"/>
              <a:ext cx="1793215" cy="117960"/>
            </a:xfrm>
            <a:prstGeom prst="round2Same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アーチ 447"/>
            <p:cNvSpPr/>
            <p:nvPr/>
          </p:nvSpPr>
          <p:spPr>
            <a:xfrm>
              <a:off x="5106663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5174135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5235402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ドーナツ 450"/>
            <p:cNvSpPr/>
            <p:nvPr/>
          </p:nvSpPr>
          <p:spPr>
            <a:xfrm>
              <a:off x="5150085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2" name="アーチ 451"/>
            <p:cNvSpPr/>
            <p:nvPr/>
          </p:nvSpPr>
          <p:spPr>
            <a:xfrm>
              <a:off x="6430638" y="4179836"/>
              <a:ext cx="318429" cy="318428"/>
            </a:xfrm>
            <a:prstGeom prst="blockArc">
              <a:avLst>
                <a:gd name="adj1" fmla="val 10800000"/>
                <a:gd name="adj2" fmla="val 21512287"/>
                <a:gd name="adj3" fmla="val 185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6498110" y="4246544"/>
              <a:ext cx="183485" cy="18348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6559377" y="4307811"/>
              <a:ext cx="60951" cy="6095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ドーナツ 454"/>
            <p:cNvSpPr/>
            <p:nvPr/>
          </p:nvSpPr>
          <p:spPr>
            <a:xfrm>
              <a:off x="6474060" y="4222494"/>
              <a:ext cx="231585" cy="231584"/>
            </a:xfrm>
            <a:prstGeom prst="donut">
              <a:avLst>
                <a:gd name="adj" fmla="val 18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6" name="角丸四角形 455"/>
            <p:cNvSpPr/>
            <p:nvPr/>
          </p:nvSpPr>
          <p:spPr>
            <a:xfrm>
              <a:off x="5317126" y="3456373"/>
              <a:ext cx="1323975" cy="36004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角丸四角形 456"/>
            <p:cNvSpPr/>
            <p:nvPr/>
          </p:nvSpPr>
          <p:spPr>
            <a:xfrm>
              <a:off x="5350463" y="3484947"/>
              <a:ext cx="1255125" cy="296478"/>
            </a:xfrm>
            <a:prstGeom prst="roundRect">
              <a:avLst>
                <a:gd name="adj" fmla="val 11376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お問い合わせは</a:t>
              </a:r>
              <a:endParaRPr kumimoji="1" lang="en-US" altLang="ja-JP" sz="1400" b="1" dirty="0" smtClean="0">
                <a:solidFill>
                  <a:schemeClr val="tx1"/>
                </a:solidFill>
                <a:latin typeface="+mj-ea"/>
                <a:ea typeface="+mj-ea"/>
              </a:endParaRPr>
            </a:p>
            <a:p>
              <a:pPr algn="ctr"/>
              <a:r>
                <a:rPr lang="en-US" altLang="ja-JP" sz="1400" b="1" dirty="0" smtClean="0">
                  <a:solidFill>
                    <a:schemeClr val="tx1"/>
                  </a:solidFill>
                  <a:latin typeface="+mj-ea"/>
                  <a:ea typeface="+mj-ea"/>
                </a:rPr>
                <a:t>03-0000-0000</a:t>
              </a:r>
              <a:endParaRPr kumimoji="1" lang="ja-JP" altLang="en-US" sz="1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343166" y="29844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+mj-ea"/>
                <a:ea typeface="+mj-ea"/>
              </a:rPr>
              <a:t>■文字を入れた利用サンプル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753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PPTX297_宣伝カー風のイラスト</dc:title>
  <dc:subject>PPTX297_宣伝カー風のイラスト</dc:subject>
  <dc:creator>http://www.digipot.net</dc:creator>
  <cp:lastModifiedBy/>
  <cp:revision>1</cp:revision>
  <dcterms:created xsi:type="dcterms:W3CDTF">2014-01-30T05:12:09Z</dcterms:created>
  <dcterms:modified xsi:type="dcterms:W3CDTF">2015-05-12T07:02:49Z</dcterms:modified>
  <cp:category/>
  <cp:version>1</cp:version>
</cp:coreProperties>
</file>